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5"/>
    <p:restoredTop sz="94665"/>
  </p:normalViewPr>
  <p:slideViewPr>
    <p:cSldViewPr snapToGrid="0" snapToObjects="1">
      <p:cViewPr varScale="1">
        <p:scale>
          <a:sx n="84" d="100"/>
          <a:sy n="84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63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27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2" r:id="rId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" TargetMode="External"/><Relationship Id="rId2" Type="http://schemas.openxmlformats.org/officeDocument/2006/relationships/hyperlink" Target="https://github.com/pwarnaku/sit120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F2AFE-AB79-6C46-9726-A6A4D9997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883" y="3589125"/>
            <a:ext cx="3382831" cy="1185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 online study help website for university students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A9B78-BDDA-4451-9A81-273A310C43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44620" y="794032"/>
            <a:ext cx="7537704" cy="52699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77F973-C7DD-194F-B75A-C56EF96C3635}"/>
              </a:ext>
            </a:extLst>
          </p:cNvPr>
          <p:cNvSpPr txBox="1">
            <a:spLocks/>
          </p:cNvSpPr>
          <p:nvPr/>
        </p:nvSpPr>
        <p:spPr>
          <a:xfrm>
            <a:off x="861789" y="2579018"/>
            <a:ext cx="3530248" cy="9059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HireMe.com</a:t>
            </a:r>
          </a:p>
        </p:txBody>
      </p:sp>
    </p:spTree>
    <p:extLst>
      <p:ext uri="{BB962C8B-B14F-4D97-AF65-F5344CB8AC3E}">
        <p14:creationId xmlns:p14="http://schemas.microsoft.com/office/powerpoint/2010/main" val="2040195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6981-B99C-D747-8B02-D8561D19B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381000"/>
            <a:ext cx="9440034" cy="507492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sz="4000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5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71896-0F48-6E4D-88AB-B2F007D4E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146" y="312215"/>
            <a:ext cx="6401708" cy="616473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4"/>
                </a:solidFill>
              </a:rPr>
              <a:t>Background</a:t>
            </a:r>
            <a:r>
              <a:rPr lang="en-US" sz="4400" dirty="0">
                <a:solidFill>
                  <a:schemeClr val="accent4"/>
                </a:solidFill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400C3-753D-D445-9FCA-FB5566F23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214439"/>
            <a:ext cx="9440034" cy="533134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This is a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VUE CLI </a:t>
            </a:r>
            <a:r>
              <a:rPr lang="en-US" sz="2400" b="1" dirty="0"/>
              <a:t>project</a:t>
            </a:r>
          </a:p>
          <a:p>
            <a:pPr algn="l"/>
            <a:r>
              <a:rPr lang="en-US" b="1" dirty="0"/>
              <a:t>			Which include,</a:t>
            </a:r>
          </a:p>
          <a:p>
            <a:pPr marL="3086100" lvl="6" indent="-342900" algn="l">
              <a:buFont typeface="Arial" panose="020B0604020202020204" pitchFamily="34" charset="0"/>
              <a:buChar char="•"/>
            </a:pPr>
            <a:r>
              <a:rPr lang="en-US" sz="2800" b="1" dirty="0"/>
              <a:t>HTML,CSS</a:t>
            </a:r>
          </a:p>
          <a:p>
            <a:pPr marL="3086100" lvl="6" indent="-3429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Vue.js</a:t>
            </a:r>
          </a:p>
          <a:p>
            <a:pPr marL="3086100" lvl="6" indent="-342900" algn="l">
              <a:buFont typeface="Arial" panose="020B0604020202020204" pitchFamily="34" charset="0"/>
              <a:buChar char="•"/>
            </a:pPr>
            <a:r>
              <a:rPr lang="en-AU" sz="2800" b="1" dirty="0">
                <a:solidFill>
                  <a:schemeClr val="tx2">
                    <a:lumMod val="75000"/>
                  </a:schemeClr>
                </a:solidFill>
                <a:effectLst/>
              </a:rPr>
              <a:t>Vuetify</a:t>
            </a:r>
            <a:r>
              <a:rPr lang="en-AU" sz="2800" b="1" dirty="0">
                <a:effectLst/>
              </a:rPr>
              <a:t> - </a:t>
            </a:r>
            <a:r>
              <a:rPr lang="en-AU" sz="2400" b="1" dirty="0">
                <a:effectLst/>
              </a:rPr>
              <a:t>is a package which implement the 					martial design for Vue.js 							components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16149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B897-38AA-0E4B-9B9E-4C4695E5E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4169" y="1278887"/>
            <a:ext cx="7338939" cy="5286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C000"/>
                </a:solidFill>
              </a:rPr>
              <a:t>How to set-up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1F0DA8-4668-9D47-8CC0-70EBF6285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800769" y="1878847"/>
            <a:ext cx="8514085" cy="2923316"/>
          </a:xfrm>
        </p:spPr>
        <p:txBody>
          <a:bodyPr>
            <a:normAutofit lnSpcReduction="10000"/>
          </a:bodyPr>
          <a:lstStyle/>
          <a:p>
            <a:pPr marL="3543300" lvl="7" indent="-342900" algn="l">
              <a:buFont typeface="+mj-lt"/>
              <a:buAutoNum type="arabicPeriod"/>
            </a:pPr>
            <a:r>
              <a:rPr lang="en-AU" sz="2800" b="1" dirty="0">
                <a:effectLst/>
              </a:rPr>
              <a:t>$ </a:t>
            </a:r>
            <a:r>
              <a:rPr lang="en-AU" sz="2800" b="1" dirty="0" err="1">
                <a:effectLst/>
              </a:rPr>
              <a:t>npm</a:t>
            </a:r>
            <a:r>
              <a:rPr lang="en-AU" sz="2800" b="1" dirty="0">
                <a:effectLst/>
              </a:rPr>
              <a:t> install -g </a:t>
            </a:r>
            <a:r>
              <a:rPr lang="en-AU" sz="2800" b="1" dirty="0" err="1">
                <a:effectLst/>
              </a:rPr>
              <a:t>vue</a:t>
            </a:r>
            <a:r>
              <a:rPr lang="en-AU" sz="2800" b="1" dirty="0">
                <a:effectLst/>
              </a:rPr>
              <a:t>-cli</a:t>
            </a:r>
          </a:p>
          <a:p>
            <a:pPr marL="3543300" lvl="7" indent="-342900" algn="l">
              <a:buFont typeface="+mj-lt"/>
              <a:buAutoNum type="arabicPeriod"/>
            </a:pPr>
            <a:r>
              <a:rPr lang="en-AU" sz="2800" b="1" dirty="0">
                <a:effectLst/>
              </a:rPr>
              <a:t>$ </a:t>
            </a:r>
            <a:r>
              <a:rPr lang="en-AU" sz="2800" b="1" dirty="0" err="1">
                <a:effectLst/>
              </a:rPr>
              <a:t>vue</a:t>
            </a:r>
            <a:r>
              <a:rPr lang="en-AU" sz="2800" b="1" dirty="0">
                <a:effectLst/>
              </a:rPr>
              <a:t> create &lt;app-name&gt;</a:t>
            </a:r>
          </a:p>
          <a:p>
            <a:pPr marL="3543300" lvl="7" indent="-342900" algn="l">
              <a:buFont typeface="+mj-lt"/>
              <a:buAutoNum type="arabicPeriod"/>
            </a:pPr>
            <a:r>
              <a:rPr lang="en-AU" sz="2800" b="1" dirty="0">
                <a:effectLst/>
              </a:rPr>
              <a:t>$ cd &lt;app-name&gt; </a:t>
            </a:r>
          </a:p>
          <a:p>
            <a:pPr marL="3543300" lvl="7" indent="-342900" algn="l">
              <a:buFont typeface="+mj-lt"/>
              <a:buAutoNum type="arabicPeriod"/>
            </a:pPr>
            <a:r>
              <a:rPr lang="en-AU" sz="2800" b="1" dirty="0">
                <a:effectLst/>
              </a:rPr>
              <a:t>$ </a:t>
            </a:r>
            <a:r>
              <a:rPr lang="en-AU" sz="2800" b="1" dirty="0" err="1">
                <a:effectLst/>
              </a:rPr>
              <a:t>npm</a:t>
            </a:r>
            <a:r>
              <a:rPr lang="en-AU" sz="2800" b="1" dirty="0">
                <a:effectLst/>
              </a:rPr>
              <a:t> install</a:t>
            </a:r>
          </a:p>
          <a:p>
            <a:pPr marL="3543300" lvl="7" indent="-342900" algn="l">
              <a:buFont typeface="+mj-lt"/>
              <a:buAutoNum type="arabicPeriod"/>
            </a:pPr>
            <a:r>
              <a:rPr lang="en-AU" sz="2800" b="1" dirty="0">
                <a:effectLst/>
              </a:rPr>
              <a:t>$ </a:t>
            </a:r>
            <a:r>
              <a:rPr lang="en-AU" sz="2800" b="1" dirty="0" err="1">
                <a:effectLst/>
              </a:rPr>
              <a:t>npm</a:t>
            </a:r>
            <a:r>
              <a:rPr lang="en-AU" sz="2800" b="1" dirty="0">
                <a:effectLst/>
              </a:rPr>
              <a:t> install </a:t>
            </a:r>
            <a:r>
              <a:rPr lang="en-AU" sz="2800" b="1" dirty="0" err="1">
                <a:effectLst/>
              </a:rPr>
              <a:t>vuetify</a:t>
            </a:r>
            <a:r>
              <a:rPr lang="en-AU" sz="2800" b="1" dirty="0">
                <a:effectLst/>
              </a:rPr>
              <a:t> </a:t>
            </a:r>
          </a:p>
          <a:p>
            <a:pPr algn="l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FF1376-FDBB-AD4B-BBD3-D2E81257C44B}"/>
              </a:ext>
            </a:extLst>
          </p:cNvPr>
          <p:cNvSpPr txBox="1">
            <a:spLocks/>
          </p:cNvSpPr>
          <p:nvPr/>
        </p:nvSpPr>
        <p:spPr>
          <a:xfrm>
            <a:off x="6211452" y="1351776"/>
            <a:ext cx="7338939" cy="5286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rgbClr val="FFC000"/>
                </a:solidFill>
              </a:rPr>
              <a:t>How to Run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E883B-0F7C-044E-95D8-0FCBE6374485}"/>
              </a:ext>
            </a:extLst>
          </p:cNvPr>
          <p:cNvSpPr txBox="1"/>
          <p:nvPr/>
        </p:nvSpPr>
        <p:spPr>
          <a:xfrm>
            <a:off x="7674016" y="2140960"/>
            <a:ext cx="35001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1" dirty="0"/>
              <a:t>$ </a:t>
            </a:r>
            <a:r>
              <a:rPr lang="en-AU" sz="2800" b="1" dirty="0" err="1"/>
              <a:t>npm</a:t>
            </a:r>
            <a:r>
              <a:rPr lang="en-AU" sz="2800" b="1" dirty="0"/>
              <a:t> run dev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8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DDC189E-5890-7945-8D8C-0AF1AFFD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16689"/>
            <a:ext cx="9440034" cy="600726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accent5"/>
                </a:solidFill>
              </a:rPr>
              <a:t>Aim/Target Audience</a:t>
            </a:r>
            <a:r>
              <a:rPr lang="en-US" sz="3600" b="1" dirty="0">
                <a:solidFill>
                  <a:schemeClr val="accent5"/>
                </a:solidFill>
              </a:rPr>
              <a:t>:</a:t>
            </a:r>
          </a:p>
          <a:p>
            <a:pPr algn="l"/>
            <a:r>
              <a:rPr lang="en-US" sz="3200" b="1" dirty="0"/>
              <a:t>Online study help </a:t>
            </a:r>
            <a:r>
              <a:rPr lang="en-US" sz="3200" b="1" dirty="0">
                <a:solidFill>
                  <a:schemeClr val="bg2">
                    <a:lumMod val="25000"/>
                    <a:lumOff val="75000"/>
                  </a:schemeClr>
                </a:solidFill>
              </a:rPr>
              <a:t>provider</a:t>
            </a:r>
            <a:r>
              <a:rPr lang="en-US" sz="3200" b="1" dirty="0"/>
              <a:t> for 	</a:t>
            </a:r>
            <a:r>
              <a:rPr lang="en-US" sz="3200" b="1" dirty="0">
                <a:solidFill>
                  <a:schemeClr val="accent6"/>
                </a:solidFill>
              </a:rPr>
              <a:t>university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accent6"/>
                </a:solidFill>
              </a:rPr>
              <a:t>students</a:t>
            </a:r>
            <a:r>
              <a:rPr lang="en-US" sz="32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7E6D5-4431-4D4D-BFFF-5A6C90123297}"/>
              </a:ext>
            </a:extLst>
          </p:cNvPr>
          <p:cNvSpPr txBox="1"/>
          <p:nvPr/>
        </p:nvSpPr>
        <p:spPr>
          <a:xfrm>
            <a:off x="1370693" y="2225040"/>
            <a:ext cx="7849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to source code: </a:t>
            </a:r>
            <a:r>
              <a:rPr lang="en-US" dirty="0">
                <a:hlinkClick r:id="rId2"/>
              </a:rPr>
              <a:t>https://github.com/pwarnaku/sit120</a:t>
            </a:r>
            <a:endParaRPr lang="en-US" dirty="0"/>
          </a:p>
          <a:p>
            <a:endParaRPr lang="en-US" dirty="0"/>
          </a:p>
          <a:p>
            <a:r>
              <a:rPr lang="en-US" dirty="0"/>
              <a:t>Vuetify 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vuetifyjs.com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57FB-7688-EE4C-BCD2-58AAFAF22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647" y="115747"/>
            <a:ext cx="9440034" cy="78569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1E817-FFDD-EE4C-95A3-C7B46C0D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950" y="1066080"/>
            <a:ext cx="8847731" cy="51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F8427-F7C2-2B49-814D-7BDC55E19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60"/>
          <a:stretch/>
        </p:blipFill>
        <p:spPr>
          <a:xfrm>
            <a:off x="0" y="314062"/>
            <a:ext cx="12192000" cy="996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A1E55-8930-7F45-9439-7199D681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063750"/>
            <a:ext cx="6388100" cy="90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FCB08-2B44-7B40-896F-CADBFC57F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70"/>
          <a:stretch/>
        </p:blipFill>
        <p:spPr>
          <a:xfrm>
            <a:off x="1485900" y="3429000"/>
            <a:ext cx="3835400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2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0736-A89A-1F42-99C1-0530C253D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0"/>
            <a:ext cx="9440034" cy="104986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Staff Profile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126D1-CB80-2A4E-B6C4-F116BF28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06" y="1137809"/>
            <a:ext cx="4185302" cy="5720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B3A63-B4A6-DD4A-9B6D-16334B7E9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75" y="1237246"/>
            <a:ext cx="5228519" cy="552131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C5D53F3-722F-2242-9355-DCDCA550C1AA}"/>
              </a:ext>
            </a:extLst>
          </p:cNvPr>
          <p:cNvSpPr/>
          <p:nvPr/>
        </p:nvSpPr>
        <p:spPr>
          <a:xfrm>
            <a:off x="4892041" y="3550920"/>
            <a:ext cx="1325880" cy="44698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2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821C4-B54B-EB41-9758-2EEB33849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816" y="1240790"/>
            <a:ext cx="4714343" cy="4855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E7E18-407B-ED45-A469-A36F2236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70" y="1240790"/>
            <a:ext cx="4714070" cy="48552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94F64-30BD-8F45-BDFE-8E90A13F667D}"/>
              </a:ext>
            </a:extLst>
          </p:cNvPr>
          <p:cNvSpPr txBox="1"/>
          <p:nvPr/>
        </p:nvSpPr>
        <p:spPr>
          <a:xfrm>
            <a:off x="5098221" y="170567"/>
            <a:ext cx="1578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Forms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4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1047-DC73-FD4E-9FFB-64A451399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948" y="1233378"/>
            <a:ext cx="5119931" cy="235648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Forms Cont.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87D838-5B44-4E45-A13E-B4BA266B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504" y="643467"/>
            <a:ext cx="2974126" cy="2624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119818-D7F3-5544-8D92-C1150B90A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3024" y="3589863"/>
            <a:ext cx="3191085" cy="26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176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244136"/>
      </a:dk2>
      <a:lt2>
        <a:srgbClr val="EFECF0"/>
      </a:lt2>
      <a:accent1>
        <a:srgbClr val="43B73E"/>
      </a:accent1>
      <a:accent2>
        <a:srgbClr val="6DB332"/>
      </a:accent2>
      <a:accent3>
        <a:srgbClr val="9BA939"/>
      </a:accent3>
      <a:accent4>
        <a:srgbClr val="B99233"/>
      </a:accent4>
      <a:accent5>
        <a:srgbClr val="CB6C45"/>
      </a:accent5>
      <a:accent6>
        <a:srgbClr val="BB394A"/>
      </a:accent6>
      <a:hlink>
        <a:srgbClr val="C45CC8"/>
      </a:hlink>
      <a:folHlink>
        <a:srgbClr val="878787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94</Words>
  <Application>Microsoft Macintosh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Calisto MT</vt:lpstr>
      <vt:lpstr>Wingdings</vt:lpstr>
      <vt:lpstr>Wingdings 2</vt:lpstr>
      <vt:lpstr>SlateVTI</vt:lpstr>
      <vt:lpstr>PowerPoint Presentation</vt:lpstr>
      <vt:lpstr>Background </vt:lpstr>
      <vt:lpstr>How to set-up</vt:lpstr>
      <vt:lpstr>PowerPoint Presentation</vt:lpstr>
      <vt:lpstr>Home Page</vt:lpstr>
      <vt:lpstr>PowerPoint Presentation</vt:lpstr>
      <vt:lpstr>Staff Profile </vt:lpstr>
      <vt:lpstr>PowerPoint Presentation</vt:lpstr>
      <vt:lpstr>Forms Cont.</vt:lpstr>
      <vt:lpstr>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PIUMI WARNAKULASOORIYA WEERAKONDARAA</dc:creator>
  <cp:lastModifiedBy>PIUMI WARNAKULASOORIYA WEERAKONDARAA</cp:lastModifiedBy>
  <cp:revision>4</cp:revision>
  <dcterms:created xsi:type="dcterms:W3CDTF">2019-09-22T09:19:40Z</dcterms:created>
  <dcterms:modified xsi:type="dcterms:W3CDTF">2019-09-22T09:35:38Z</dcterms:modified>
</cp:coreProperties>
</file>